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87" r:id="rId20"/>
    <p:sldId id="277" r:id="rId21"/>
    <p:sldId id="276" r:id="rId22"/>
    <p:sldId id="288" r:id="rId23"/>
    <p:sldId id="289" r:id="rId24"/>
    <p:sldId id="266" r:id="rId25"/>
    <p:sldId id="290" r:id="rId26"/>
    <p:sldId id="291" r:id="rId27"/>
    <p:sldId id="278" r:id="rId28"/>
    <p:sldId id="279" r:id="rId29"/>
    <p:sldId id="280" r:id="rId30"/>
    <p:sldId id="282" r:id="rId31"/>
    <p:sldId id="281" r:id="rId32"/>
    <p:sldId id="283" r:id="rId33"/>
  </p:sldIdLst>
  <p:sldSz cx="10058400" cy="7772400"/>
  <p:notesSz cx="10058400" cy="7772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0CEC63-FE6D-0F15-BE98-9E412657E479}" name="Devon Murray" initials="DM" userId="S::devonm@frankcrum.com::f571e0f9-970b-48f1-8e98-703affddda27" providerId="AD"/>
  <p188:author id="{53E18EE6-59DD-1314-C7FB-1F19C983E8B8}" name="Tonya Fletcher, M.A., SPHR, SHRM-SCP" initials="TS" userId="S::tonyaf@frankcrum.com::d3f7c47b-9d85-4ce6-a26f-5a8b98d4eca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89" autoAdjust="0"/>
    <p:restoredTop sz="94795"/>
  </p:normalViewPr>
  <p:slideViewPr>
    <p:cSldViewPr snapToGrid="0">
      <p:cViewPr varScale="1">
        <p:scale>
          <a:sx n="106" d="100"/>
          <a:sy n="106" d="100"/>
        </p:scale>
        <p:origin x="2488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25045-0BD9-884F-BB4F-A82C82F9B08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F0FD3-D896-9840-A04A-61347270A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7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F0FD3-D896-9840-A04A-61347270A17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6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79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58595B"/>
                </a:solidFill>
                <a:latin typeface="Arial"/>
                <a:cs typeface="Arial"/>
              </a:defRPr>
            </a:lvl1pPr>
          </a:lstStyle>
          <a:p>
            <a:pPr marL="53340">
              <a:lnSpc>
                <a:spcPts val="910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58595B"/>
                </a:solidFill>
                <a:latin typeface="Arial"/>
                <a:cs typeface="Arial"/>
              </a:defRPr>
            </a:lvl1pPr>
          </a:lstStyle>
          <a:p>
            <a:pPr marL="53340">
              <a:lnSpc>
                <a:spcPts val="910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10328" y="7406640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18872" y="0"/>
                </a:moveTo>
                <a:lnTo>
                  <a:pt x="72603" y="9342"/>
                </a:lnTo>
                <a:lnTo>
                  <a:pt x="34818" y="34818"/>
                </a:lnTo>
                <a:lnTo>
                  <a:pt x="9342" y="72603"/>
                </a:lnTo>
                <a:lnTo>
                  <a:pt x="0" y="118871"/>
                </a:lnTo>
                <a:lnTo>
                  <a:pt x="9342" y="165140"/>
                </a:lnTo>
                <a:lnTo>
                  <a:pt x="34818" y="202925"/>
                </a:lnTo>
                <a:lnTo>
                  <a:pt x="72603" y="228401"/>
                </a:lnTo>
                <a:lnTo>
                  <a:pt x="118872" y="237743"/>
                </a:lnTo>
                <a:lnTo>
                  <a:pt x="165140" y="228401"/>
                </a:lnTo>
                <a:lnTo>
                  <a:pt x="202925" y="202925"/>
                </a:lnTo>
                <a:lnTo>
                  <a:pt x="228401" y="165140"/>
                </a:lnTo>
                <a:lnTo>
                  <a:pt x="237744" y="118871"/>
                </a:lnTo>
                <a:lnTo>
                  <a:pt x="228401" y="72603"/>
                </a:lnTo>
                <a:lnTo>
                  <a:pt x="202925" y="34818"/>
                </a:lnTo>
                <a:lnTo>
                  <a:pt x="165140" y="9342"/>
                </a:lnTo>
                <a:lnTo>
                  <a:pt x="118872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 dirty="0">
              <a:latin typeface="Arial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89861" y="1173188"/>
            <a:ext cx="3785235" cy="5327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2134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49671" y="2545041"/>
            <a:ext cx="434213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21346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58595B"/>
                </a:solidFill>
                <a:latin typeface="Arial"/>
                <a:cs typeface="Arial"/>
              </a:defRPr>
            </a:lvl1pPr>
          </a:lstStyle>
          <a:p>
            <a:pPr marL="53340">
              <a:lnSpc>
                <a:spcPts val="910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10328" y="7406640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18872" y="0"/>
                </a:moveTo>
                <a:lnTo>
                  <a:pt x="72603" y="9342"/>
                </a:lnTo>
                <a:lnTo>
                  <a:pt x="34818" y="34818"/>
                </a:lnTo>
                <a:lnTo>
                  <a:pt x="9342" y="72603"/>
                </a:lnTo>
                <a:lnTo>
                  <a:pt x="0" y="118871"/>
                </a:lnTo>
                <a:lnTo>
                  <a:pt x="9342" y="165140"/>
                </a:lnTo>
                <a:lnTo>
                  <a:pt x="34818" y="202925"/>
                </a:lnTo>
                <a:lnTo>
                  <a:pt x="72603" y="228401"/>
                </a:lnTo>
                <a:lnTo>
                  <a:pt x="118872" y="237743"/>
                </a:lnTo>
                <a:lnTo>
                  <a:pt x="165140" y="228401"/>
                </a:lnTo>
                <a:lnTo>
                  <a:pt x="202925" y="202925"/>
                </a:lnTo>
                <a:lnTo>
                  <a:pt x="228401" y="165140"/>
                </a:lnTo>
                <a:lnTo>
                  <a:pt x="237744" y="118871"/>
                </a:lnTo>
                <a:lnTo>
                  <a:pt x="228401" y="72603"/>
                </a:lnTo>
                <a:lnTo>
                  <a:pt x="202925" y="34818"/>
                </a:lnTo>
                <a:lnTo>
                  <a:pt x="165140" y="9342"/>
                </a:lnTo>
                <a:lnTo>
                  <a:pt x="118872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 dirty="0">
              <a:latin typeface="Arial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58595B"/>
                </a:solidFill>
                <a:latin typeface="Arial"/>
                <a:cs typeface="Arial"/>
              </a:defRPr>
            </a:lvl1pPr>
          </a:lstStyle>
          <a:p>
            <a:pPr marL="53340">
              <a:lnSpc>
                <a:spcPts val="910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10328" y="7406640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18872" y="0"/>
                </a:moveTo>
                <a:lnTo>
                  <a:pt x="72603" y="9342"/>
                </a:lnTo>
                <a:lnTo>
                  <a:pt x="34818" y="34818"/>
                </a:lnTo>
                <a:lnTo>
                  <a:pt x="9342" y="72603"/>
                </a:lnTo>
                <a:lnTo>
                  <a:pt x="0" y="118871"/>
                </a:lnTo>
                <a:lnTo>
                  <a:pt x="9342" y="165140"/>
                </a:lnTo>
                <a:lnTo>
                  <a:pt x="34818" y="202925"/>
                </a:lnTo>
                <a:lnTo>
                  <a:pt x="72603" y="228401"/>
                </a:lnTo>
                <a:lnTo>
                  <a:pt x="118872" y="237743"/>
                </a:lnTo>
                <a:lnTo>
                  <a:pt x="165140" y="228401"/>
                </a:lnTo>
                <a:lnTo>
                  <a:pt x="202925" y="202925"/>
                </a:lnTo>
                <a:lnTo>
                  <a:pt x="228401" y="165140"/>
                </a:lnTo>
                <a:lnTo>
                  <a:pt x="237744" y="118871"/>
                </a:lnTo>
                <a:lnTo>
                  <a:pt x="228401" y="72603"/>
                </a:lnTo>
                <a:lnTo>
                  <a:pt x="202925" y="34818"/>
                </a:lnTo>
                <a:lnTo>
                  <a:pt x="165140" y="9342"/>
                </a:lnTo>
                <a:lnTo>
                  <a:pt x="118872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 dirty="0">
              <a:latin typeface="Arial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58595B"/>
                </a:solidFill>
                <a:latin typeface="Arial"/>
                <a:cs typeface="Arial"/>
              </a:defRPr>
            </a:lvl1pPr>
          </a:lstStyle>
          <a:p>
            <a:pPr marL="53340">
              <a:lnSpc>
                <a:spcPts val="910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3059" y="508889"/>
            <a:ext cx="9352280" cy="824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1D8BD707-D9CF-40AE-B4C6-C98DA3205C09}" type="datetimeFigureOut">
              <a:rPr lang="en-US" smtClean="0"/>
              <a:pPr/>
              <a:t>9/23/26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42725" y="7467467"/>
            <a:ext cx="163829" cy="12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58595B"/>
                </a:solidFill>
                <a:latin typeface="Arial"/>
                <a:cs typeface="Arial"/>
              </a:defRPr>
            </a:lvl1pPr>
          </a:lstStyle>
          <a:p>
            <a:pPr marL="53340">
              <a:lnSpc>
                <a:spcPts val="910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Arial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with palm trees and a statue&#10;&#10;Description automatically generated">
            <a:extLst>
              <a:ext uri="{FF2B5EF4-FFF2-40B4-BE49-F238E27FC236}">
                <a16:creationId xmlns:a16="http://schemas.microsoft.com/office/drawing/2014/main" id="{0F2EC8E1-A199-957F-58AF-10DA644E5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9FFD22-F8C6-2044-B3CC-2B7684DC7FD2}"/>
              </a:ext>
            </a:extLst>
          </p:cNvPr>
          <p:cNvSpPr txBox="1"/>
          <p:nvPr/>
        </p:nvSpPr>
        <p:spPr>
          <a:xfrm>
            <a:off x="816669" y="2168125"/>
            <a:ext cx="1257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00/00/0000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DDC1CD-B2CC-3149-B887-B9BCE38D198B}"/>
              </a:ext>
            </a:extLst>
          </p:cNvPr>
          <p:cNvSpPr txBox="1"/>
          <p:nvPr/>
        </p:nvSpPr>
        <p:spPr>
          <a:xfrm>
            <a:off x="359514" y="3146898"/>
            <a:ext cx="2883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3AFD2D-6966-4A95-5927-B164EF4D4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0"/>
            <a:ext cx="1003935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68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with text and images&#10;&#10;AI-generated content may be incorrect.">
            <a:extLst>
              <a:ext uri="{FF2B5EF4-FFF2-40B4-BE49-F238E27FC236}">
                <a16:creationId xmlns:a16="http://schemas.microsoft.com/office/drawing/2014/main" id="{79BA5F72-77B8-9775-94B7-D3ADD0D94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9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alm trees in front of a river&#10;&#10;Description automatically generated">
            <a:extLst>
              <a:ext uri="{FF2B5EF4-FFF2-40B4-BE49-F238E27FC236}">
                <a16:creationId xmlns:a16="http://schemas.microsoft.com/office/drawing/2014/main" id="{2596E45F-B434-5F04-6B41-AE5BA1FD3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65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EEC248-A0CE-3647-C508-773DB67B1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70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rochure of a couple of women shaking hands&#10;&#10;Description automatically generated">
            <a:extLst>
              <a:ext uri="{FF2B5EF4-FFF2-40B4-BE49-F238E27FC236}">
                <a16:creationId xmlns:a16="http://schemas.microsoft.com/office/drawing/2014/main" id="{8FD42496-A924-4B66-754E-CC95FEDAD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63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looking at a person&#10;&#10;Description automatically generated">
            <a:extLst>
              <a:ext uri="{FF2B5EF4-FFF2-40B4-BE49-F238E27FC236}">
                <a16:creationId xmlns:a16="http://schemas.microsoft.com/office/drawing/2014/main" id="{1FA6F14B-1130-A20A-4445-325148942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35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business plan&#10;&#10;Description automatically generated with medium confidence">
            <a:extLst>
              <a:ext uri="{FF2B5EF4-FFF2-40B4-BE49-F238E27FC236}">
                <a16:creationId xmlns:a16="http://schemas.microsoft.com/office/drawing/2014/main" id="{7858219B-7954-D4FE-50CE-CD3224ED4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93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in safety vests&#10;&#10;Description automatically generated">
            <a:extLst>
              <a:ext uri="{FF2B5EF4-FFF2-40B4-BE49-F238E27FC236}">
                <a16:creationId xmlns:a16="http://schemas.microsoft.com/office/drawing/2014/main" id="{0AB13336-33FB-B0D5-7973-50274161B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47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818FF2-7D79-C601-BF37-901B60426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87"/>
            <a:ext cx="10058400" cy="776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742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rochure of several computers&#10;&#10;AI-generated content may be incorrect.">
            <a:extLst>
              <a:ext uri="{FF2B5EF4-FFF2-40B4-BE49-F238E27FC236}">
                <a16:creationId xmlns:a16="http://schemas.microsoft.com/office/drawing/2014/main" id="{3E3C3A7C-7D6E-2585-6AF1-794F99504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287"/>
            <a:ext cx="10058400" cy="725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30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FB0DC7-A201-9D00-AE2E-C0C1F1CF5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45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6C6E8C-5A0E-30DF-29AF-7111F9F6D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35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A410FE-5931-9DFE-AFB8-C0D13B2B5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95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18F7CB-2639-19E6-AA0D-50E400685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6"/>
            <a:ext cx="10058400" cy="776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37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1B6C20-7254-2FC7-C640-A2EA8349C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" y="14287"/>
            <a:ext cx="10048875" cy="774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766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56EBDF-9697-8C4B-9B35-C54FFA102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13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miling at a person&#10;&#10;Description automatically generated">
            <a:extLst>
              <a:ext uri="{FF2B5EF4-FFF2-40B4-BE49-F238E27FC236}">
                <a16:creationId xmlns:a16="http://schemas.microsoft.com/office/drawing/2014/main" id="{CBAE777D-47A9-7C52-A839-8A4104AD0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70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8651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ocument with text and blue text&#10;&#10;Description automatically generated">
            <a:extLst>
              <a:ext uri="{FF2B5EF4-FFF2-40B4-BE49-F238E27FC236}">
                <a16:creationId xmlns:a16="http://schemas.microsoft.com/office/drawing/2014/main" id="{0CD787F4-155C-51A4-35BE-CD0764043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99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list of services&#10;&#10;AI-generated content may be incorrect.">
            <a:extLst>
              <a:ext uri="{FF2B5EF4-FFF2-40B4-BE49-F238E27FC236}">
                <a16:creationId xmlns:a16="http://schemas.microsoft.com/office/drawing/2014/main" id="{271B8F79-4DC7-EE11-CD33-4ADBB0385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175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8EF015-C0AE-3D50-C52D-FA4644D63F95}"/>
              </a:ext>
            </a:extLst>
          </p:cNvPr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9DBC7-B303-7727-E136-CD9A7034D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40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t sitting at a desk&#10;&#10;Description automatically generated">
            <a:extLst>
              <a:ext uri="{FF2B5EF4-FFF2-40B4-BE49-F238E27FC236}">
                <a16:creationId xmlns:a16="http://schemas.microsoft.com/office/drawing/2014/main" id="{148EAF78-C811-B5D9-CD8F-DB736C631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31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0C6FB4-A617-7417-F5B7-266C72904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" y="9525"/>
            <a:ext cx="10048875" cy="775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76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haking hands with another person&#10;&#10;Description automatically generated">
            <a:extLst>
              <a:ext uri="{FF2B5EF4-FFF2-40B4-BE49-F238E27FC236}">
                <a16:creationId xmlns:a16="http://schemas.microsoft.com/office/drawing/2014/main" id="{7742BF47-3BDC-336C-D100-0F25C76BC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51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6A1FED-0116-DB52-8F11-24C1838E4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18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127913" y="7249098"/>
            <a:ext cx="297456" cy="29745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116896" y="7257228"/>
            <a:ext cx="9474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2060"/>
                </a:solidFill>
              </a:rPr>
              <a:t>23</a:t>
            </a:r>
          </a:p>
        </p:txBody>
      </p:sp>
      <p:pic>
        <p:nvPicPr>
          <p:cNvPr id="6" name="Picture 5" descr="A person holding a clipboard and a phone call&#10;&#10;Description automatically generated">
            <a:extLst>
              <a:ext uri="{FF2B5EF4-FFF2-40B4-BE49-F238E27FC236}">
                <a16:creationId xmlns:a16="http://schemas.microsoft.com/office/drawing/2014/main" id="{B0C06CE3-0E1D-F0BB-FE80-8CE1046DD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35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66ED19-47BE-C8C4-F78C-85CB33D71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63"/>
            <a:ext cx="10058400" cy="776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62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person holding a instrument&#10;&#10;Description automatically generated">
            <a:extLst>
              <a:ext uri="{FF2B5EF4-FFF2-40B4-BE49-F238E27FC236}">
                <a16:creationId xmlns:a16="http://schemas.microsoft.com/office/drawing/2014/main" id="{D8D87BD8-0593-777C-6C63-11A818F27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06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2DFC54-9FEF-7D2E-CBC7-AA867CB12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32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5FB266-077F-96FD-4080-42E983669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058401" cy="773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30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large glass wall&#10;&#10;Description automatically generated with medium confidence">
            <a:extLst>
              <a:ext uri="{FF2B5EF4-FFF2-40B4-BE49-F238E27FC236}">
                <a16:creationId xmlns:a16="http://schemas.microsoft.com/office/drawing/2014/main" id="{83A5AC10-F2D6-645A-EAB8-B76C214A7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61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12255</TotalTime>
  <Words>5</Words>
  <Application>Microsoft Macintosh PowerPoint</Application>
  <PresentationFormat>Custom</PresentationFormat>
  <Paragraphs>4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Devon Murray</dc:creator>
  <cp:lastModifiedBy>Turner Elliott</cp:lastModifiedBy>
  <cp:revision>137</cp:revision>
  <cp:lastPrinted>2025-01-31T19:56:07Z</cp:lastPrinted>
  <dcterms:created xsi:type="dcterms:W3CDTF">2015-06-02T18:34:30Z</dcterms:created>
  <dcterms:modified xsi:type="dcterms:W3CDTF">2026-09-23T13:23:45Z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2015-05-13T00:00:00Z</vt:filetime>
  </property>
  <property fmtid="{D5CDD505-2E9C-101B-9397-08002B2CF9AE}" pid="3" name="Creator">
    <vt:lpwstr>Adobe InDesign CC 2014 (Macintosh)</vt:lpwstr>
  </property>
  <property fmtid="{D5CDD505-2E9C-101B-9397-08002B2CF9AE}" pid="4" name="LastSaved">
    <vt:filetime>2015-06-02T00:00:00Z</vt:filetime>
  </property>
</Properties>
</file>